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1959-740A-704A-A549-B1D2B0C4A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C6084-6E94-B04B-A6F1-A594289CE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72B6-0C56-1045-AF8B-B49AE23F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343AC-2396-144C-BB69-E1A2DE03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84F7-2E53-CE4F-9CF9-D1348A84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4FBC-DFE1-6447-B524-CA39F0D3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AC02-4A01-3242-A7E3-23B3A2FC8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70E3D-58D7-B448-A1A3-4ECC7AEC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915F-BD0D-3E42-9623-96041D37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B8A8F-1F27-034B-9EEF-D62624A4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4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B93E7-4D17-1641-BF58-97D3BC5F3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A50B3-7B2B-2B4B-B7EA-89B394E88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FD208-D8C0-0E45-99F8-9144F5F1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3EAF-BC83-F740-BED6-61A7DDC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232C-7C6D-044B-8189-DF459141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913-1992-614B-A036-32D6D824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6A3C-B296-CE4F-A3D7-43D31A24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EF27-EC61-F848-B660-01C6D6BA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E02B-16E3-A646-8663-F7803BE0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8342C-2186-9E47-AAC8-0236E82A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0458-B67A-674D-8D9D-AF13ADE2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0457-3B63-2F43-ACFC-28FBE15F0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5FE93-1ECA-0142-9B7B-4F0EC2A4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D822-6F72-F54B-9CCC-617F1125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7DE3-E180-CF42-88C9-CEE8DC8C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D517-F8EA-F341-BAB3-A996181D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9D84-FC20-F54D-963A-49F65F3F9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FF615-4CEF-B646-A454-F14560D65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C3AD-EEFD-0340-A960-1C5703F7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A6814-D890-4F41-834A-2C53C2A1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797A2-F4B2-8F41-8626-C50997C5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AF5F-F8CC-DB4B-BF7D-35F28AA8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741FE-9E53-B149-812E-EC833BFF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A7656-890D-6843-95C7-D726A7A4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C0DDE-C393-EA49-A11F-879D29A28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CCA98-6DB0-AD49-8559-3A4F91CF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B0D9C-2E33-8F46-A001-E091693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2171B-DAC0-E846-9329-DE343360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B0A0A-E0BF-E14C-AAC8-09076DB0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802F-4370-B042-8EAE-229252F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5AF-0A12-1F47-A6DE-81D0C35F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A0798-7A5D-2643-9884-FE96CD4F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FFB97-B6D8-9348-9D8E-ED6D86F3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7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F361C-52C8-584E-AC00-00431BA4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6A700-D022-0745-9F6F-06DFDAF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AE81-86A8-5A47-B7B6-67380D46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74C3-F787-2C46-B936-B9A78944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A13A-43E4-E141-A5E4-D144CEEB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0105E-62D5-054D-8B14-E49211B40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D861A-CBA4-A545-BA1E-113D450D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69DD-9D7A-C64A-997C-FC4A9E6A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5004-E3B9-514C-85B4-730D0283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3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9940-971D-0D4A-9A41-907EEF73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6097-5B22-774E-AC29-833CC6318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10B04-41F0-E144-B3A1-39D662772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91301-0DB2-BF44-8F1D-8DEAA0D01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348FE-DCCC-FF42-B35D-3BD3789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D1DB-CEE8-F44E-83ED-F019B11E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2D104-8F68-9E4B-B59C-914966DA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F2955-BB12-A247-AB2F-683110230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201B-2186-D94E-B614-36B389C99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D4AD-F568-5547-B1CD-0CA66CED6998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E4A4-52A5-5F40-98F6-F86AB2B8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4E0F7-8DCA-3A47-9B80-3BCC6DB73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58624-4609-BA45-8CFD-3C7BDE94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D276C-CF2A-6049-A4A7-2279A5B98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839" y="207963"/>
            <a:ext cx="7854176" cy="123054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TEAM NAME:VIJAY04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5F475-326A-004F-ACCE-C89B9930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0" y="5419493"/>
            <a:ext cx="9471103" cy="1230544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Track-1:Web3 </a:t>
            </a:r>
            <a:r>
              <a:rPr lang="en-US" dirty="0">
                <a:solidFill>
                  <a:schemeClr val="bg1"/>
                </a:solidFill>
              </a:rPr>
              <a:t>integration with Web2 Track-Fair Reselling Marketplace Using Tezos Technology.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4B651-4F15-EB4C-856F-BAEE5FB09E91}"/>
              </a:ext>
            </a:extLst>
          </p:cNvPr>
          <p:cNvSpPr txBox="1"/>
          <p:nvPr/>
        </p:nvSpPr>
        <p:spPr>
          <a:xfrm>
            <a:off x="9735015" y="2001078"/>
            <a:ext cx="18404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PACKAGES_USED: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1.KIVY 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.PYTEZOS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Github: IN4111</a:t>
            </a:r>
          </a:p>
        </p:txBody>
      </p:sp>
    </p:spTree>
    <p:extLst>
      <p:ext uri="{BB962C8B-B14F-4D97-AF65-F5344CB8AC3E}">
        <p14:creationId xmlns:p14="http://schemas.microsoft.com/office/powerpoint/2010/main" val="125190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D7AF-48F7-1A44-97D7-5F2F4905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LOGIN IN </a:t>
            </a:r>
            <a:r>
              <a:rPr lang="en-US" dirty="0">
                <a:solidFill>
                  <a:srgbClr val="FF0000"/>
                </a:solidFill>
              </a:rPr>
              <a:t>(RESELLERS)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25A92-3F40-014F-8546-1EFC69C39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975" y="1471480"/>
            <a:ext cx="6334538" cy="4996905"/>
          </a:xfrm>
        </p:spPr>
      </p:pic>
    </p:spTree>
    <p:extLst>
      <p:ext uri="{BB962C8B-B14F-4D97-AF65-F5344CB8AC3E}">
        <p14:creationId xmlns:p14="http://schemas.microsoft.com/office/powerpoint/2010/main" val="4184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2E2D-C090-2D4F-BBFC-E820C99F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BUYING A TICKET </a:t>
            </a:r>
            <a:r>
              <a:rPr lang="en-US" dirty="0">
                <a:solidFill>
                  <a:srgbClr val="FF0000"/>
                </a:solidFill>
              </a:rPr>
              <a:t>(RESELLER)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8B28A-708B-9645-BD92-F4286925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539" y="1454544"/>
            <a:ext cx="5558061" cy="5038331"/>
          </a:xfrm>
        </p:spPr>
      </p:pic>
    </p:spTree>
    <p:extLst>
      <p:ext uri="{BB962C8B-B14F-4D97-AF65-F5344CB8AC3E}">
        <p14:creationId xmlns:p14="http://schemas.microsoft.com/office/powerpoint/2010/main" val="360384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DUPLICATE TICKETS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2CDC1-082D-A443-B5E9-8CD14A07A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56" y="1825625"/>
            <a:ext cx="6248688" cy="4351338"/>
          </a:xfrm>
        </p:spPr>
      </p:pic>
    </p:spTree>
    <p:extLst>
      <p:ext uri="{BB962C8B-B14F-4D97-AF65-F5344CB8AC3E}">
        <p14:creationId xmlns:p14="http://schemas.microsoft.com/office/powerpoint/2010/main" val="176386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:NON-Compartible type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D2E306-8909-6A40-AC29-6D3BEA71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859" y="1666182"/>
            <a:ext cx="6080281" cy="4826693"/>
          </a:xfrm>
        </p:spPr>
      </p:pic>
    </p:spTree>
    <p:extLst>
      <p:ext uri="{BB962C8B-B14F-4D97-AF65-F5344CB8AC3E}">
        <p14:creationId xmlns:p14="http://schemas.microsoft.com/office/powerpoint/2010/main" val="14133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 NULL ENTRY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4E003-394D-2641-9D83-32D71B843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967" y="1825625"/>
            <a:ext cx="6416066" cy="4351338"/>
          </a:xfrm>
        </p:spPr>
      </p:pic>
    </p:spTree>
    <p:extLst>
      <p:ext uri="{BB962C8B-B14F-4D97-AF65-F5344CB8AC3E}">
        <p14:creationId xmlns:p14="http://schemas.microsoft.com/office/powerpoint/2010/main" val="241623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  <a:r>
              <a:rPr lang="en-US" dirty="0">
                <a:solidFill>
                  <a:schemeClr val="bg1"/>
                </a:solidFill>
              </a:rPr>
              <a:t>:DUPLICATE USER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5F818-7065-C94C-A78C-D98F36952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901" y="1825625"/>
            <a:ext cx="6452198" cy="4351338"/>
          </a:xfrm>
        </p:spPr>
      </p:pic>
    </p:spTree>
    <p:extLst>
      <p:ext uri="{BB962C8B-B14F-4D97-AF65-F5344CB8AC3E}">
        <p14:creationId xmlns:p14="http://schemas.microsoft.com/office/powerpoint/2010/main" val="413565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  <a:r>
              <a:rPr lang="en-US" dirty="0">
                <a:solidFill>
                  <a:schemeClr val="bg1"/>
                </a:solidFill>
              </a:rPr>
              <a:t>:FAILED CONFIRMATION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24F59-8A86-7843-9C27-287EA5A35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641" y="1825625"/>
            <a:ext cx="6520718" cy="4351338"/>
          </a:xfrm>
        </p:spPr>
      </p:pic>
    </p:spTree>
    <p:extLst>
      <p:ext uri="{BB962C8B-B14F-4D97-AF65-F5344CB8AC3E}">
        <p14:creationId xmlns:p14="http://schemas.microsoft.com/office/powerpoint/2010/main" val="297374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>
                <a:solidFill>
                  <a:schemeClr val="bg1"/>
                </a:solidFill>
              </a:rPr>
              <a:t> :INVALID CREDENTIAL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F562B-A03F-6D4E-B70B-6D391142D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061" y="1825625"/>
            <a:ext cx="5483878" cy="4351338"/>
          </a:xfrm>
        </p:spPr>
      </p:pic>
    </p:spTree>
    <p:extLst>
      <p:ext uri="{BB962C8B-B14F-4D97-AF65-F5344CB8AC3E}">
        <p14:creationId xmlns:p14="http://schemas.microsoft.com/office/powerpoint/2010/main" val="193210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 TRANSACTION FAILED</a:t>
            </a:r>
            <a:r>
              <a:rPr lang="en-US" dirty="0"/>
              <a:t>::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23ACB-53B8-CB47-8FFC-D0C47125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96" y="1825625"/>
            <a:ext cx="5483607" cy="4351338"/>
          </a:xfrm>
        </p:spPr>
      </p:pic>
    </p:spTree>
    <p:extLst>
      <p:ext uri="{BB962C8B-B14F-4D97-AF65-F5344CB8AC3E}">
        <p14:creationId xmlns:p14="http://schemas.microsoft.com/office/powerpoint/2010/main" val="30924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:NULL INPUT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21A2F-4232-0744-9A82-5341A809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643" y="1825625"/>
            <a:ext cx="5458714" cy="4351338"/>
          </a:xfrm>
        </p:spPr>
      </p:pic>
    </p:spTree>
    <p:extLst>
      <p:ext uri="{BB962C8B-B14F-4D97-AF65-F5344CB8AC3E}">
        <p14:creationId xmlns:p14="http://schemas.microsoft.com/office/powerpoint/2010/main" val="382155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8C57-FB02-4749-ABD2-4C815115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WORKS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E233-D794-8344-AEAD-D82B77AE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TICKET HAS A SECRET TEXT/HASH</a:t>
            </a:r>
          </a:p>
          <a:p>
            <a:r>
              <a:rPr lang="en-US" dirty="0">
                <a:solidFill>
                  <a:schemeClr val="bg1"/>
                </a:solidFill>
              </a:rPr>
              <a:t>ON SUCCESSFUL PURCHASE ,RESELLER GET THE TICKET HASH OF THE TICKETS</a:t>
            </a:r>
          </a:p>
          <a:p>
            <a:r>
              <a:rPr lang="en-US" dirty="0">
                <a:solidFill>
                  <a:schemeClr val="bg1"/>
                </a:solidFill>
              </a:rPr>
              <a:t>THIS HASH IS THEN EVALUATED AND VERIFIED BY GOING THROUGH TICKET PURCHASE HISTORY, TO WHOM IT SOLD ,WHAT DATE SOLD AND SO ON.</a:t>
            </a:r>
          </a:p>
          <a:p>
            <a:r>
              <a:rPr lang="en-US">
                <a:solidFill>
                  <a:schemeClr val="bg1"/>
                </a:solidFill>
              </a:rPr>
              <a:t>RESELLERS CAN BE REMOVED FROM ACCESSING TICKETS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9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:REMOVING TICKET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C4AA5-3AD7-B944-A8AC-35DA5B588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842" y="1825625"/>
            <a:ext cx="5494316" cy="4351338"/>
          </a:xfrm>
        </p:spPr>
      </p:pic>
    </p:spTree>
    <p:extLst>
      <p:ext uri="{BB962C8B-B14F-4D97-AF65-F5344CB8AC3E}">
        <p14:creationId xmlns:p14="http://schemas.microsoft.com/office/powerpoint/2010/main" val="322057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:SELLING TICKET IN LOCAL</a:t>
            </a:r>
            <a:r>
              <a:rPr lang="en-US" dirty="0"/>
              <a:t>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86295D-DCFE-B644-9ADE-EE09555B1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256" y="1825625"/>
            <a:ext cx="5477488" cy="4351338"/>
          </a:xfrm>
        </p:spPr>
      </p:pic>
    </p:spTree>
    <p:extLst>
      <p:ext uri="{BB962C8B-B14F-4D97-AF65-F5344CB8AC3E}">
        <p14:creationId xmlns:p14="http://schemas.microsoft.com/office/powerpoint/2010/main" val="318407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:REMOVING RESELLER</a:t>
            </a:r>
            <a:r>
              <a:rPr lang="en-US" dirty="0"/>
              <a:t>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2A0C93-A978-B94D-BACA-00E32754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908" y="1825625"/>
            <a:ext cx="6480184" cy="4351338"/>
          </a:xfrm>
        </p:spPr>
      </p:pic>
    </p:spTree>
    <p:extLst>
      <p:ext uri="{BB962C8B-B14F-4D97-AF65-F5344CB8AC3E}">
        <p14:creationId xmlns:p14="http://schemas.microsoft.com/office/powerpoint/2010/main" val="2735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IF USER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>
                <a:solidFill>
                  <a:schemeClr val="bg1"/>
                </a:solidFill>
              </a:rPr>
              <a:t> TICKET AND RESELLER </a:t>
            </a:r>
            <a:r>
              <a:rPr lang="en-US" dirty="0">
                <a:solidFill>
                  <a:srgbClr val="FF0000"/>
                </a:solidFill>
              </a:rPr>
              <a:t>MAKING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>
                <a:solidFill>
                  <a:srgbClr val="FF0000"/>
                </a:solidFill>
              </a:rPr>
              <a:t>TRANSACTION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E3A3-D9F6-7044-9726-B75C3915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1. while making a transaction on a ticket where a reseller try to buy it,we used a function </a:t>
            </a:r>
            <a:r>
              <a:rPr lang="en-US" dirty="0">
                <a:solidFill>
                  <a:srgbClr val="FF0000"/>
                </a:solidFill>
              </a:rPr>
              <a:t>refersh_connection()</a:t>
            </a:r>
            <a:r>
              <a:rPr lang="en-US" dirty="0">
                <a:solidFill>
                  <a:schemeClr val="bg1"/>
                </a:solidFill>
              </a:rPr>
              <a:t> which refreshs data every time and for every clicks.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D2120-6DB5-0449-89A1-B565A274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6" y="3205910"/>
            <a:ext cx="5423588" cy="36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97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5054-4CBE-7641-8CD5-01B8597B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365125"/>
            <a:ext cx="10836965" cy="1325563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ERROS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57AC-ADFC-A24E-8725-4114AF01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825625"/>
            <a:ext cx="11049000" cy="4351338"/>
          </a:xfrm>
        </p:spPr>
        <p:txBody>
          <a:bodyPr/>
          <a:lstStyle/>
          <a:p>
            <a:r>
              <a:rPr lang="en-US" dirty="0"/>
              <a:t>ACCOUNTS WITH </a:t>
            </a:r>
            <a:r>
              <a:rPr lang="en-US" dirty="0">
                <a:solidFill>
                  <a:srgbClr val="FF0000"/>
                </a:solidFill>
              </a:rPr>
              <a:t>TEZOS ACCOUNT </a:t>
            </a:r>
            <a:r>
              <a:rPr lang="en-US" dirty="0"/>
              <a:t>CAN ONLY BE ADD TO A RESELLERS,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UNAUTHORISED USERS CANT BE ADDED</a:t>
            </a:r>
          </a:p>
          <a:p>
            <a:r>
              <a:rPr lang="en-US" dirty="0">
                <a:solidFill>
                  <a:srgbClr val="FF0000"/>
                </a:solidFill>
              </a:rPr>
              <a:t>NULL</a:t>
            </a:r>
            <a:r>
              <a:rPr lang="en-US" dirty="0"/>
              <a:t> ENTRY(GIVES WARNING)</a:t>
            </a:r>
          </a:p>
          <a:p>
            <a:r>
              <a:rPr lang="en-US" dirty="0">
                <a:solidFill>
                  <a:srgbClr val="FF0000"/>
                </a:solidFill>
              </a:rPr>
              <a:t>FAILED</a:t>
            </a:r>
            <a:r>
              <a:rPr lang="en-US" dirty="0"/>
              <a:t> TRANSACTION ALERT</a:t>
            </a:r>
          </a:p>
          <a:p>
            <a:r>
              <a:rPr lang="en-US" dirty="0">
                <a:solidFill>
                  <a:srgbClr val="FF0000"/>
                </a:solidFill>
              </a:rPr>
              <a:t>ATOMICITY</a:t>
            </a:r>
            <a:r>
              <a:rPr lang="en-US" dirty="0"/>
              <a:t> IN ALL DATA OF DATABASE(NO DUPLICATE ACCOUNTS CAN BE	CREATED)</a:t>
            </a:r>
          </a:p>
          <a:p>
            <a:r>
              <a:rPr lang="en-US" dirty="0">
                <a:solidFill>
                  <a:srgbClr val="FF0000"/>
                </a:solidFill>
              </a:rPr>
              <a:t>TRANSACTION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SELLING</a:t>
            </a:r>
            <a:r>
              <a:rPr lang="en-US" dirty="0"/>
              <a:t> CANT BE DONE IN SAME TIME, WHERE WE REFRESH EVERY DATA IN THE DATABASE FOR EVERY EVENT.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3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50BF-8021-734E-8BAC-7C5EB319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BUILD FOR </a:t>
            </a:r>
            <a:r>
              <a:rPr lang="en-US" dirty="0">
                <a:solidFill>
                  <a:srgbClr val="FF0000"/>
                </a:solidFill>
              </a:rPr>
              <a:t>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2B8E6-88BB-5440-A52D-C893D3DAF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34" y="1675840"/>
            <a:ext cx="9433931" cy="4817035"/>
          </a:xfrm>
        </p:spPr>
      </p:pic>
    </p:spTree>
    <p:extLst>
      <p:ext uri="{BB962C8B-B14F-4D97-AF65-F5344CB8AC3E}">
        <p14:creationId xmlns:p14="http://schemas.microsoft.com/office/powerpoint/2010/main" val="178381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CAFA-EB4A-5340-A4EF-D317BA14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BUILD FOR </a:t>
            </a:r>
            <a:r>
              <a:rPr lang="en-US" dirty="0">
                <a:solidFill>
                  <a:srgbClr val="FF0000"/>
                </a:solidFill>
              </a:rPr>
              <a:t>RESELLERS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52745-196D-8A40-B59C-D4C778311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497" y="1524056"/>
            <a:ext cx="7650563" cy="4968819"/>
          </a:xfrm>
        </p:spPr>
      </p:pic>
    </p:spTree>
    <p:extLst>
      <p:ext uri="{BB962C8B-B14F-4D97-AF65-F5344CB8AC3E}">
        <p14:creationId xmlns:p14="http://schemas.microsoft.com/office/powerpoint/2010/main" val="25524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A9A9-0769-A74A-AB1B-299A8EAB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TICKETS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87ADA-CC17-254F-8B16-0A6F25D8A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983" y="1511682"/>
            <a:ext cx="5910309" cy="4665281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1265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11C-14C6-4649-B464-068AFDF7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REMOVING A </a:t>
            </a:r>
            <a:r>
              <a:rPr lang="en-US" dirty="0">
                <a:solidFill>
                  <a:srgbClr val="FF0000"/>
                </a:solidFill>
              </a:rPr>
              <a:t>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AB083-2E71-4E4D-B7CB-8C23E22E3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175" y="1417984"/>
            <a:ext cx="6171615" cy="49180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1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35EC-FBB3-F042-8AB9-26366378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SELLING TICKETS IN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 REMOVING FROM TICKETS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8283B-E37A-864C-BE07-A522CD689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912" y="1690688"/>
            <a:ext cx="6280175" cy="4984267"/>
          </a:xfrm>
        </p:spPr>
      </p:pic>
    </p:spTree>
    <p:extLst>
      <p:ext uri="{BB962C8B-B14F-4D97-AF65-F5344CB8AC3E}">
        <p14:creationId xmlns:p14="http://schemas.microsoft.com/office/powerpoint/2010/main" val="72085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2C37-9033-B243-BEDB-B672945B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 A </a:t>
            </a:r>
            <a:r>
              <a:rPr lang="en-US" dirty="0">
                <a:solidFill>
                  <a:srgbClr val="FF0000"/>
                </a:solidFill>
              </a:rPr>
              <a:t>RESELLER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2DFF-8AE7-EE4E-913A-2EAC3C49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52" y="1598479"/>
            <a:ext cx="6181607" cy="4894396"/>
          </a:xfrm>
        </p:spPr>
      </p:pic>
    </p:spTree>
    <p:extLst>
      <p:ext uri="{BB962C8B-B14F-4D97-AF65-F5344CB8AC3E}">
        <p14:creationId xmlns:p14="http://schemas.microsoft.com/office/powerpoint/2010/main" val="309150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0234-F325-E141-B55B-D54746CE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REMOVING A </a:t>
            </a:r>
            <a:r>
              <a:rPr lang="en-US" dirty="0">
                <a:solidFill>
                  <a:srgbClr val="FF0000"/>
                </a:solidFill>
              </a:rPr>
              <a:t>RESELLER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FD116-EC6D-0240-8509-E017218F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519" y="1497496"/>
            <a:ext cx="6202481" cy="4923079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5441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309</Words>
  <Application>Microsoft Macintosh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Apple Symbols</vt:lpstr>
      <vt:lpstr>Arial</vt:lpstr>
      <vt:lpstr>Calibri</vt:lpstr>
      <vt:lpstr>Calibri Light</vt:lpstr>
      <vt:lpstr>Office Theme</vt:lpstr>
      <vt:lpstr>TEAM NAME:VIJAY04</vt:lpstr>
      <vt:lpstr>HOW IT WORKS?</vt:lpstr>
      <vt:lpstr>APP BUILD FOR ADMIN</vt:lpstr>
      <vt:lpstr>APP BUILD FOR RESELLERS</vt:lpstr>
      <vt:lpstr>ADDING TICKETS:</vt:lpstr>
      <vt:lpstr>REMOVING A TICKET</vt:lpstr>
      <vt:lpstr>SELLING TICKETS IN LOCAL AND REMOVING FROM TICKETS</vt:lpstr>
      <vt:lpstr>ADDING A RESELLER</vt:lpstr>
      <vt:lpstr>REMOVING A RESELLER</vt:lpstr>
      <vt:lpstr>LOGIN IN (RESELLERS)</vt:lpstr>
      <vt:lpstr>BUYING A TICKET (RESELLER)</vt:lpstr>
      <vt:lpstr>ERRORS HANDLING : DUPLICATE TICKETS </vt:lpstr>
      <vt:lpstr>ERRORS HANDLING :NON-Compartible type</vt:lpstr>
      <vt:lpstr>ERRORS HANDLING : NULL ENTRY:</vt:lpstr>
      <vt:lpstr>ERRORS HANDLING::DUPLICATE USER</vt:lpstr>
      <vt:lpstr>ERRORS HANDLING::FAILED CONFIRMATION</vt:lpstr>
      <vt:lpstr>ERRORS HANDLING :INVALID CREDENTIAL:</vt:lpstr>
      <vt:lpstr>ERRORS HANDLING : TRANSACTION FAILED::</vt:lpstr>
      <vt:lpstr>ERRORS HANDLING :NULL INPUT:</vt:lpstr>
      <vt:lpstr>SUCCESS ALERT :REMOVING TICKET:</vt:lpstr>
      <vt:lpstr>SUCCESS ALERT :SELLING TICKET IN LOCAL:</vt:lpstr>
      <vt:lpstr>SUCCESS ALERT :REMOVING RESELLER:</vt:lpstr>
      <vt:lpstr>WHAT IF USER DELETE TICKET AND RESELLER MAKING A TRANSACTION?:</vt:lpstr>
      <vt:lpstr>   ERROS HANDLING: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NAME:VIJAY04</dc:title>
  <dc:creator>vijay n</dc:creator>
  <cp:lastModifiedBy>vijay n</cp:lastModifiedBy>
  <cp:revision>9</cp:revision>
  <dcterms:created xsi:type="dcterms:W3CDTF">2023-08-15T17:32:35Z</dcterms:created>
  <dcterms:modified xsi:type="dcterms:W3CDTF">2023-08-25T10:20:55Z</dcterms:modified>
</cp:coreProperties>
</file>